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6" r:id="rId8"/>
    <p:sldId id="263" r:id="rId9"/>
    <p:sldId id="265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7" d="100"/>
          <a:sy n="77" d="100"/>
        </p:scale>
        <p:origin x="-120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80436C-066F-4B3A-AB76-C420B1B0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7885520-25CB-45FD-B01E-220024EB54E7}" type="datetimeFigureOut">
              <a:rPr lang="en-US" smtClean="0"/>
              <a:pPr/>
              <a:t>3/29/2011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cap="none" dirty="0" smtClean="0"/>
              <a:t>dc</a:t>
            </a:r>
            <a:r>
              <a:rPr lang="en-US" dirty="0" smtClean="0"/>
              <a:t>14p: A Mitotic Phosphatase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Chelsi</a:t>
            </a:r>
            <a:r>
              <a:rPr lang="en-US" dirty="0" smtClean="0">
                <a:solidFill>
                  <a:schemeClr val="tx1"/>
                </a:solidFill>
              </a:rPr>
              <a:t> Kaiser, Whitney Franklin, &amp; Dr. Kim Simons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t="77252" r="31305"/>
          <a:stretch/>
        </p:blipFill>
        <p:spPr>
          <a:xfrm>
            <a:off x="1219200" y="1202268"/>
            <a:ext cx="5943600" cy="4622798"/>
          </a:xfrm>
        </p:spPr>
      </p:pic>
      <p:sp>
        <p:nvSpPr>
          <p:cNvPr id="6" name="Oval 5"/>
          <p:cNvSpPr/>
          <p:nvPr/>
        </p:nvSpPr>
        <p:spPr>
          <a:xfrm>
            <a:off x="6096000" y="2514600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72200" y="3429000"/>
            <a:ext cx="1066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Fluorescent </a:t>
            </a:r>
            <a:r>
              <a:rPr lang="en-US" dirty="0" err="1" smtClean="0"/>
              <a:t>Phosphatase</a:t>
            </a:r>
            <a:r>
              <a:rPr lang="en-US" dirty="0" smtClean="0"/>
              <a:t> Assay – MUP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Cleave phosphate and it becomes fluorescent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Track activity by measuring fluorescence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53629"/>
            <a:ext cx="4466968" cy="36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Cdc14p?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6582" y="15240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Cdc14 is a budding yeast protein phosphatase</a:t>
            </a:r>
          </a:p>
          <a:p>
            <a:pPr>
              <a:buClr>
                <a:schemeClr val="accent1"/>
              </a:buClr>
            </a:pPr>
            <a:endParaRPr lang="en-US" sz="24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 dirty="0" smtClean="0"/>
              <a:t>Part of the Mitotic Exit Network (MEN Complex)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Kinase vs. Phosphatase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Kinase </a:t>
            </a:r>
            <a:r>
              <a:rPr lang="en-US" dirty="0" smtClean="0"/>
              <a:t>– adds a phosphate to a molecule from ATP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Phosphatase </a:t>
            </a:r>
            <a:r>
              <a:rPr lang="en-US" dirty="0" smtClean="0"/>
              <a:t>– removes a phosphate by adding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6705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2673" y="12462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Process by which eukaryotic cells divide chromosomes into two identical sets of nuclei.  This occurs during cell division.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71255"/>
            <a:ext cx="6019800" cy="43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Goal for Research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14945"/>
            <a:ext cx="7162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To determine what regulates Cdc14p in the Mitotic Exit Network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What makes it turn off and on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Important in cancer </a:t>
            </a:r>
            <a:r>
              <a:rPr lang="en-US" sz="2200" dirty="0"/>
              <a:t>r</a:t>
            </a:r>
            <a:r>
              <a:rPr lang="en-US" sz="2200" dirty="0" smtClean="0"/>
              <a:t>esearch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14945"/>
            <a:ext cx="716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Most of our research so far has been preparation for the actual study of Cdc14p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Mutagenesis- get rid of restriction enzyme site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Purified CDC14 gene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PCR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Restriction Enzyme Digest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Put in vector - </a:t>
            </a:r>
            <a:r>
              <a:rPr lang="en-US" sz="2200" dirty="0" err="1" smtClean="0"/>
              <a:t>pGEX</a:t>
            </a:r>
            <a:endParaRPr lang="en-US" sz="2200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dirty="0" smtClean="0"/>
              <a:t>DNA Gel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Mutagenesis</a:t>
            </a:r>
            <a:endParaRPr lang="en-US" dirty="0"/>
          </a:p>
        </p:txBody>
      </p:sp>
      <p:pic>
        <p:nvPicPr>
          <p:cNvPr id="3" name="Picture 2" descr="chelsi_whitney 3_11-11 small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201198" cy="4104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7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130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990600"/>
            <a:ext cx="0" cy="5773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CDC14 Gene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4" y="1981200"/>
            <a:ext cx="7582223" cy="3505200"/>
          </a:xfrm>
        </p:spPr>
      </p:pic>
    </p:spTree>
    <p:extLst>
      <p:ext uri="{BB962C8B-B14F-4D97-AF65-F5344CB8AC3E}">
        <p14:creationId xmlns:p14="http://schemas.microsoft.com/office/powerpoint/2010/main" val="29827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/>
          <a:lstStyle/>
          <a:p>
            <a:r>
              <a:rPr lang="en-US" dirty="0" smtClean="0"/>
              <a:t>Gel of Digest PCR Product</a:t>
            </a:r>
            <a:endParaRPr lang="en-US" dirty="0"/>
          </a:p>
        </p:txBody>
      </p:sp>
      <p:pic>
        <p:nvPicPr>
          <p:cNvPr id="3" name="Picture 2" descr="chelsi_whitney 3_11-11 small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333598" cy="4904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39356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CDC14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139356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pGEX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6398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 </a:t>
            </a:r>
            <a:r>
              <a:rPr lang="en-US" dirty="0" err="1" smtClean="0"/>
              <a:t>pGEX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8562" y="1383268"/>
            <a:ext cx="99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CDC14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2320</a:t>
            </a:r>
          </a:p>
          <a:p>
            <a:r>
              <a:rPr lang="en-US" sz="1400" dirty="0" smtClean="0"/>
              <a:t>1900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676" y="53310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1370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3081" y="2971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8400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3081" y="3581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7240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303</TotalTime>
  <Words>183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Cdc14p: A Mitotic Phosphatase</vt:lpstr>
      <vt:lpstr>What is Cdc14p?</vt:lpstr>
      <vt:lpstr>Kinase vs. Phosphatase</vt:lpstr>
      <vt:lpstr>Mitosis</vt:lpstr>
      <vt:lpstr>Ultimate Goal for Research</vt:lpstr>
      <vt:lpstr>Experimental Methods</vt:lpstr>
      <vt:lpstr>Mutagenesis</vt:lpstr>
      <vt:lpstr>CDC14 Gene</vt:lpstr>
      <vt:lpstr>Gel of Digest PCR Product</vt:lpstr>
      <vt:lpstr>PowerPoint Presentation</vt:lpstr>
      <vt:lpstr>Further 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Cdc14</dc:title>
  <dc:creator>Chelsi</dc:creator>
  <cp:lastModifiedBy>Chelsi</cp:lastModifiedBy>
  <cp:revision>23</cp:revision>
  <dcterms:created xsi:type="dcterms:W3CDTF">2011-03-23T00:51:43Z</dcterms:created>
  <dcterms:modified xsi:type="dcterms:W3CDTF">2011-03-30T01:19:16Z</dcterms:modified>
</cp:coreProperties>
</file>