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2219325" cy="6858000"/>
            <a:chOff x="0" y="0"/>
            <a:chExt cx="1398" cy="4320"/>
          </a:xfrm>
        </p:grpSpPr>
        <p:pic>
          <p:nvPicPr>
            <p:cNvPr id="6" name="Picture 9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e logo 1 b&amp;w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60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130425"/>
            <a:ext cx="6934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6019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ECD6-4605-487A-828F-6A60FA96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9B557-4C9D-4B30-A0CE-502A2F5DB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17716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51625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54E8-CBAC-4093-9517-B021A0BA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E7A6-5089-4380-8B19-34ED17AF6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97C4D-8E76-4DAA-8687-BCDEF3D3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AA28-8B19-4ADB-A74F-597DD8DE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A3D7-0075-4AB1-9D11-2CCE18CD8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387C-0DEC-429C-9117-83A20CEA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DED6-C552-421E-8E01-096E6593F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C726-7E1F-4D32-8AF6-F243C843B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8166-E1E0-46C5-BB67-C8CCBE85B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D45513-E351-4AF1-BD58-269EB04E9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3"/>
          <p:cNvGrpSpPr>
            <a:grpSpLocks/>
          </p:cNvGrpSpPr>
          <p:nvPr/>
        </p:nvGrpSpPr>
        <p:grpSpPr bwMode="auto">
          <a:xfrm>
            <a:off x="0" y="0"/>
            <a:ext cx="2219325" cy="6858000"/>
            <a:chOff x="0" y="0"/>
            <a:chExt cx="1398" cy="4320"/>
          </a:xfrm>
        </p:grpSpPr>
        <p:pic>
          <p:nvPicPr>
            <p:cNvPr id="1033" name="Picture 14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13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5" descr="e logo 1 b&amp;w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960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Guide Your Students</a:t>
            </a:r>
            <a:br>
              <a:rPr lang="en-US" smtClean="0"/>
            </a:br>
            <a:r>
              <a:rPr lang="en-US" smtClean="0"/>
              <a:t>with LibGuides!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Cynthia Akers</a:t>
            </a:r>
          </a:p>
          <a:p>
            <a:pPr eaLnBrk="1" hangingPunct="1"/>
            <a:r>
              <a:rPr lang="en-US" smtClean="0"/>
              <a:t>ESU eLearning Institute</a:t>
            </a:r>
          </a:p>
          <a:p>
            <a:pPr eaLnBrk="1" hangingPunct="1"/>
            <a:r>
              <a:rPr lang="en-US" smtClean="0"/>
              <a:t>May 26,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Other Fun Things to Customize Your Guide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Guide Settings:  Change background colors of the pages; change boxes to round, rectangle, stripes</a:t>
            </a:r>
          </a:p>
          <a:p>
            <a:r>
              <a:rPr lang="en-US" smtClean="0"/>
              <a:t>Guide Settings:  Add editors to co-author your LibGuide (must be added in the system first by Administrator)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“LibGuide”?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 software program subscribed to by the Libraries and Archives</a:t>
            </a:r>
          </a:p>
          <a:p>
            <a:pPr eaLnBrk="1" hangingPunct="1"/>
            <a:r>
              <a:rPr lang="en-US" sz="2400" smtClean="0"/>
              <a:t>Goes far beyond the traditional print “pathfinders”/bibliographies/lists of library resources</a:t>
            </a:r>
          </a:p>
          <a:p>
            <a:pPr eaLnBrk="1" hangingPunct="1"/>
            <a:r>
              <a:rPr lang="en-US" sz="2400" u="sng" smtClean="0"/>
              <a:t>Great</a:t>
            </a:r>
            <a:r>
              <a:rPr lang="en-US" sz="2400" smtClean="0"/>
              <a:t> potential for collaboration among faculty, and interactive learning for students</a:t>
            </a:r>
          </a:p>
        </p:txBody>
      </p:sp>
      <p:pic>
        <p:nvPicPr>
          <p:cNvPr id="14339" name="Picture 4" descr="C:\Documents and Settings\cakers\Local Settings\Temporary Internet Files\Content.IE5\3JB69EWK\MC90035379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828800"/>
            <a:ext cx="17129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0200" cy="6858000"/>
          </a:xfrm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64008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05600" y="571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Click </a:t>
            </a:r>
            <a:r>
              <a:rPr lang="en-US" sz="1400" b="1"/>
              <a:t>here</a:t>
            </a:r>
            <a:r>
              <a:rPr lang="en-US" sz="1400"/>
              <a:t> to view all our LibGuides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106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Guide Your Students with LibGuides!</vt:lpstr>
      <vt:lpstr>What is a “LibGuide”?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Fun Things to Customize Your Guide</vt:lpstr>
    </vt:vector>
  </TitlesOfParts>
  <Company>ESU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esu</dc:creator>
  <cp:lastModifiedBy>Caleb Puckett</cp:lastModifiedBy>
  <cp:revision>7</cp:revision>
  <dcterms:created xsi:type="dcterms:W3CDTF">2005-04-20T13:51:52Z</dcterms:created>
  <dcterms:modified xsi:type="dcterms:W3CDTF">2011-09-28T19:32:52Z</dcterms:modified>
</cp:coreProperties>
</file>